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80" r:id="rId4"/>
    <p:sldId id="281" r:id="rId5"/>
    <p:sldId id="282" r:id="rId6"/>
    <p:sldId id="283" r:id="rId7"/>
    <p:sldId id="284" r:id="rId8"/>
    <p:sldId id="287" r:id="rId9"/>
    <p:sldId id="292" r:id="rId10"/>
    <p:sldId id="295" r:id="rId11"/>
    <p:sldId id="296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FA4A6A-D32A-4C47-9682-5857C07AAA3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1520" y="-1251520"/>
            <a:ext cx="8710843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8800" dirty="0">
              <a:solidFill>
                <a:srgbClr val="00FF00"/>
              </a:solidFill>
            </a:endParaRPr>
          </a:p>
          <a:p>
            <a:r>
              <a:rPr lang="ru-RU" sz="5400" dirty="0">
                <a:solidFill>
                  <a:srgbClr val="00FF00"/>
                </a:solidFill>
              </a:rPr>
              <a:t>           </a:t>
            </a:r>
            <a:r>
              <a:rPr lang="ru-RU" sz="5400" dirty="0" smtClean="0">
                <a:solidFill>
                  <a:srgbClr val="00FF00"/>
                </a:solidFill>
              </a:rPr>
              <a:t> </a:t>
            </a:r>
            <a:r>
              <a:rPr lang="ru-RU" sz="5400" dirty="0">
                <a:solidFill>
                  <a:srgbClr val="FF0000"/>
                </a:solidFill>
              </a:rPr>
              <a:t>«Веснушки» </a:t>
            </a:r>
            <a:r>
              <a:rPr lang="ru-RU" sz="5400" dirty="0" smtClean="0">
                <a:solidFill>
                  <a:srgbClr val="FF0000"/>
                </a:solidFill>
              </a:rPr>
              <a:t>Презентация проекта </a:t>
            </a:r>
            <a:endParaRPr lang="ru-RU" sz="5400" dirty="0">
              <a:solidFill>
                <a:srgbClr val="FF0000"/>
              </a:solidFill>
            </a:endParaRPr>
          </a:p>
          <a:p>
            <a:r>
              <a:rPr lang="ru-RU" sz="5400" dirty="0">
                <a:solidFill>
                  <a:srgbClr val="FF0000"/>
                </a:solidFill>
              </a:rPr>
              <a:t>«Огород на окошке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573883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76672"/>
            <a:ext cx="3670650" cy="2952329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318002" cy="2952329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1979712" y="4082194"/>
            <a:ext cx="4778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Посадили огород, ждём когда всё взойдёт.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880"/>
              </a:spcBef>
              <a:spcAft>
                <a:spcPts val="1055"/>
              </a:spcAft>
            </a:pPr>
            <a:r>
              <a:rPr lang="ru-RU" sz="2400" i="1" dirty="0">
                <a:solidFill>
                  <a:schemeClr val="tx1"/>
                </a:solidFill>
                <a:effectLst/>
                <a:latin typeface="Monotype Corsiva"/>
                <a:ea typeface="Times New Roman"/>
                <a:cs typeface="Tahoma"/>
              </a:rPr>
              <a:t>В нашей группе на окне,</a:t>
            </a:r>
            <a:r>
              <a:rPr lang="ru-RU" sz="2400" dirty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Monotype Corsiva"/>
                <a:ea typeface="Times New Roman"/>
                <a:cs typeface="Tahoma"/>
              </a:rPr>
              <a:t>  </a:t>
            </a:r>
            <a:r>
              <a:rPr lang="ru-RU" sz="2400" i="1" dirty="0">
                <a:solidFill>
                  <a:schemeClr val="tx1"/>
                </a:solidFill>
                <a:effectLst/>
                <a:latin typeface="Monotype Corsiva"/>
                <a:ea typeface="Times New Roman"/>
                <a:cs typeface="Tahoma"/>
              </a:rPr>
              <a:t>Во зеленой во стране, </a:t>
            </a:r>
            <a:r>
              <a:rPr lang="ru-RU" sz="2400" dirty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400" i="1" dirty="0">
                <a:solidFill>
                  <a:schemeClr val="tx1"/>
                </a:solidFill>
                <a:effectLst/>
                <a:latin typeface="Monotype Corsiva"/>
                <a:ea typeface="Times New Roman"/>
                <a:cs typeface="Tahoma"/>
              </a:rPr>
              <a:t>                   В расписных горшочках</a:t>
            </a:r>
            <a:r>
              <a:rPr lang="ru-RU" sz="2400" dirty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400" i="1" dirty="0">
                <a:solidFill>
                  <a:schemeClr val="tx1"/>
                </a:solidFill>
                <a:effectLst/>
                <a:latin typeface="Monotype Corsiva"/>
                <a:ea typeface="Times New Roman"/>
                <a:cs typeface="Tahoma"/>
              </a:rPr>
              <a:t>                   Подрастут цветочки</a:t>
            </a:r>
            <a:r>
              <a:rPr lang="ru-RU" sz="2400" i="1" dirty="0">
                <a:solidFill>
                  <a:srgbClr val="111111"/>
                </a:solidFill>
                <a:effectLst/>
                <a:latin typeface="Monotype Corsiva"/>
                <a:ea typeface="Times New Roman"/>
                <a:cs typeface="Tahoma"/>
              </a:rPr>
              <a:t>.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916832"/>
            <a:ext cx="66967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5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76962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i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Конец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143372" y="4286256"/>
            <a:ext cx="45720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составили: воспитатели МБДОУ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д/с №1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«Красная шапочка»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Силицкая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Светлана  Викторовна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Степанова Елена Федоровна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Ресурсы интернета.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ru-RU" dirty="0"/>
              <a:t>ЦЕЛЬ</a:t>
            </a:r>
            <a:r>
              <a:rPr lang="ru-RU" dirty="0" smtClean="0"/>
              <a:t>: </a:t>
            </a:r>
            <a:r>
              <a:rPr lang="ru-RU" sz="1800" dirty="0" smtClean="0"/>
              <a:t>Формирование </a:t>
            </a:r>
            <a:r>
              <a:rPr lang="ru-RU" sz="1800" dirty="0"/>
              <a:t>у детей интереса к исследовательской деятельности по выращиванию культурных растений в комнатных условиях</a:t>
            </a:r>
            <a:r>
              <a:rPr lang="ru-RU" dirty="0"/>
              <a:t>.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996952"/>
            <a:ext cx="59766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36525" y="5486400"/>
            <a:ext cx="877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ЗАДАЧИ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720840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>Учить детей ухаживать за растениями в комнатных условиях.</a:t>
            </a:r>
          </a:p>
          <a:p>
            <a:r>
              <a:rPr lang="ru-RU" dirty="0" smtClean="0"/>
              <a:t>.</a:t>
            </a:r>
            <a:r>
              <a:rPr lang="ru-RU" dirty="0"/>
              <a:t>Обобщать представления детей о необходимости света, тепла, влаги, почвы для роста растений.</a:t>
            </a:r>
          </a:p>
          <a:p>
            <a:r>
              <a:rPr lang="ru-RU" dirty="0" smtClean="0"/>
              <a:t>.</a:t>
            </a:r>
            <a:r>
              <a:rPr lang="ru-RU" dirty="0"/>
              <a:t>Развивать познавательные и творческие способности.</a:t>
            </a:r>
          </a:p>
          <a:p>
            <a:r>
              <a:rPr lang="ru-RU" dirty="0" smtClean="0"/>
              <a:t>.</a:t>
            </a:r>
            <a:r>
              <a:rPr lang="ru-RU" dirty="0"/>
              <a:t>Формировать осознанно- правильное отношение к природным явлениям и объектам. </a:t>
            </a:r>
          </a:p>
          <a:p>
            <a:r>
              <a:rPr lang="ru-RU" dirty="0" smtClean="0"/>
              <a:t>.</a:t>
            </a:r>
            <a:r>
              <a:rPr lang="ru-RU" dirty="0"/>
              <a:t>Воспитывать бережное отношение к своему труду..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" y="476672"/>
            <a:ext cx="8229600" cy="5667396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/>
              <a:t>Мы ребята, малыши                       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      </a:t>
            </a:r>
            <a:r>
              <a:rPr lang="ru-RU" sz="2800" i="1" dirty="0" smtClean="0"/>
              <a:t>Любим </a:t>
            </a:r>
            <a:r>
              <a:rPr lang="ru-RU" sz="2800" i="1" dirty="0"/>
              <a:t>мы трудиться.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            </a:t>
            </a:r>
            <a:r>
              <a:rPr lang="ru-RU" sz="2800" i="1" dirty="0" smtClean="0"/>
              <a:t>Вот </a:t>
            </a:r>
            <a:r>
              <a:rPr lang="ru-RU" sz="2800" i="1" dirty="0"/>
              <a:t>посеем мы цветы,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                     </a:t>
            </a:r>
            <a:r>
              <a:rPr lang="ru-RU" sz="2800" i="1" dirty="0" smtClean="0"/>
              <a:t>Будем </a:t>
            </a:r>
            <a:r>
              <a:rPr lang="ru-RU" sz="2800" i="1" dirty="0"/>
              <a:t>уж гордиться</a:t>
            </a:r>
            <a:r>
              <a:rPr lang="ru-RU" sz="1600" i="1" dirty="0"/>
              <a:t>.</a:t>
            </a:r>
            <a:endParaRPr lang="ru-RU" sz="1600" dirty="0"/>
          </a:p>
          <a:p>
            <a:pPr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i="1" dirty="0" smtClean="0"/>
              <a:t>                                          </a:t>
            </a:r>
            <a:endParaRPr lang="ru-RU" sz="1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492896"/>
            <a:ext cx="3168352" cy="3816423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3528392" cy="2854100"/>
          </a:xfrm>
          <a:prstGeom prst="rect">
            <a:avLst/>
          </a:prstGeom>
          <a:noFill/>
          <a:ln/>
        </p:spPr>
      </p:pic>
      <p:pic>
        <p:nvPicPr>
          <p:cNvPr id="6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/>
              <a:t>Огород мы поливаем,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        </a:t>
            </a:r>
            <a:r>
              <a:rPr lang="ru-RU" sz="2800" i="1" dirty="0" smtClean="0"/>
              <a:t> </a:t>
            </a:r>
            <a:r>
              <a:rPr lang="ru-RU" sz="2800" i="1" dirty="0"/>
              <a:t>Очень уж стараемся.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                 </a:t>
            </a:r>
            <a:r>
              <a:rPr lang="ru-RU" sz="2800" i="1" dirty="0" smtClean="0"/>
              <a:t>Мы </a:t>
            </a:r>
            <a:r>
              <a:rPr lang="ru-RU" sz="2800" i="1" dirty="0"/>
              <a:t>о нем не забываем,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                           </a:t>
            </a:r>
            <a:r>
              <a:rPr lang="ru-RU" sz="2800" i="1" dirty="0" smtClean="0"/>
              <a:t>Нам </a:t>
            </a:r>
            <a:r>
              <a:rPr lang="ru-RU" sz="2800" i="1" dirty="0"/>
              <a:t>работа нравиться</a:t>
            </a:r>
            <a:r>
              <a:rPr lang="ru-RU" sz="2000" i="1" dirty="0"/>
              <a:t>.</a:t>
            </a:r>
            <a:endParaRPr lang="ru-RU" sz="2000" dirty="0"/>
          </a:p>
          <a:p>
            <a:pPr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i="1" dirty="0" smtClean="0"/>
              <a:t>                                                     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973645"/>
            <a:ext cx="3240360" cy="252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973645"/>
            <a:ext cx="302433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777176"/>
            <a:ext cx="3154362" cy="310009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2777176"/>
            <a:ext cx="3168352" cy="3100096"/>
          </a:xfrm>
          <a:prstGeom prst="rect">
            <a:avLst/>
          </a:prstGeom>
          <a:noFill/>
        </p:spPr>
      </p:pic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73401" y="239712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05250" y="3284984"/>
            <a:ext cx="131482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Физкультминутка «Компот»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Будем мы компот варить, </a:t>
            </a:r>
          </a:p>
          <a:p>
            <a:pPr algn="ctr">
              <a:buNone/>
            </a:pPr>
            <a:r>
              <a:rPr lang="ru-RU" i="1" dirty="0" smtClean="0"/>
              <a:t>(Левую ладошку держат «ковшом»,</a:t>
            </a:r>
          </a:p>
          <a:p>
            <a:pPr algn="ctr">
              <a:buNone/>
            </a:pPr>
            <a:r>
              <a:rPr lang="ru-RU" dirty="0" smtClean="0"/>
              <a:t>Указательным пальцем правой руки</a:t>
            </a:r>
          </a:p>
          <a:p>
            <a:pPr algn="ctr">
              <a:buNone/>
            </a:pPr>
            <a:r>
              <a:rPr lang="ru-RU" i="1" dirty="0" smtClean="0"/>
              <a:t>«мешают»)</a:t>
            </a:r>
          </a:p>
          <a:p>
            <a:pPr algn="ctr">
              <a:buNone/>
            </a:pPr>
            <a:r>
              <a:rPr lang="ru-RU" dirty="0" smtClean="0"/>
              <a:t>Фруктов нужно много,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3429000"/>
            <a:ext cx="3636136" cy="244827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3429000"/>
            <a:ext cx="3384376" cy="2448272"/>
          </a:xfrm>
          <a:prstGeom prst="rect">
            <a:avLst/>
          </a:prstGeom>
          <a:noFill/>
        </p:spPr>
      </p:pic>
      <p:pic>
        <p:nvPicPr>
          <p:cNvPr id="6" name="Рисунок 5" descr="SDC100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58217" y="434396"/>
            <a:ext cx="5725917" cy="2924944"/>
          </a:xfrm>
          <a:prstGeom prst="rect">
            <a:avLst/>
          </a:prstGeom>
        </p:spPr>
      </p:pic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56376" y="1412776"/>
            <a:ext cx="876300" cy="811213"/>
          </a:xfrm>
          <a:prstGeom prst="rect">
            <a:avLst/>
          </a:prstGeom>
          <a:noFill/>
        </p:spPr>
      </p:pic>
      <p:pic>
        <p:nvPicPr>
          <p:cNvPr id="8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7" y="1245505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414" y="1244186"/>
            <a:ext cx="7175525" cy="4036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5245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    </a:t>
            </a:r>
            <a:r>
              <a:rPr lang="ru-RU" sz="2400" i="1" dirty="0" smtClean="0"/>
              <a:t>В </a:t>
            </a:r>
            <a:r>
              <a:rPr lang="ru-RU" sz="2400" i="1" dirty="0"/>
              <a:t>нашей группе на окне,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Во </a:t>
            </a:r>
            <a:r>
              <a:rPr lang="ru-RU" sz="2400" i="1" dirty="0"/>
              <a:t>зеленой во стране, 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 smtClean="0"/>
              <a:t>    </a:t>
            </a:r>
            <a:r>
              <a:rPr lang="ru-RU" sz="2400" i="1" dirty="0"/>
              <a:t>В расписных горшочках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Подрастут </a:t>
            </a:r>
            <a:r>
              <a:rPr lang="ru-RU" sz="2400" i="1" dirty="0"/>
              <a:t>цветочки.</a:t>
            </a:r>
            <a:endParaRPr lang="ru-RU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651943"/>
            <a:ext cx="3857652" cy="2169929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04499"/>
            <a:ext cx="1848458" cy="328614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163</TotalTime>
  <Words>216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нашей группе на окне,   Во зеленой во стране,                     В расписных горшочках                    Подрастут цветочки.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</cp:revision>
  <dcterms:created xsi:type="dcterms:W3CDTF">2012-06-24T12:15:59Z</dcterms:created>
  <dcterms:modified xsi:type="dcterms:W3CDTF">2019-05-05T10:34:40Z</dcterms:modified>
</cp:coreProperties>
</file>